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6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4" r:id="rId8"/>
    <p:sldId id="268" r:id="rId9"/>
    <p:sldId id="261" r:id="rId10"/>
    <p:sldId id="266" r:id="rId11"/>
    <p:sldId id="265" r:id="rId12"/>
    <p:sldId id="262" r:id="rId13"/>
    <p:sldId id="26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9B23"/>
    <a:srgbClr val="F747DE"/>
    <a:srgbClr val="0B28F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95" d="100"/>
          <a:sy n="95" d="100"/>
        </p:scale>
        <p:origin x="3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0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331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86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86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57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882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082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21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4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1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9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9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9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8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1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9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a8950c81810645bab632a5f8b499c37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7756-8A5E-4BFB-A178-D477EBB2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68" y="1479177"/>
            <a:ext cx="10399059" cy="823573"/>
          </a:xfrm>
        </p:spPr>
        <p:txBody>
          <a:bodyPr/>
          <a:lstStyle/>
          <a:p>
            <a:pPr algn="ctr"/>
            <a:r>
              <a:rPr lang="fr-FR" sz="3600" dirty="0"/>
              <a:t>Revue Finale</a:t>
            </a:r>
            <a:br>
              <a:rPr lang="fr-FR" sz="3600" dirty="0"/>
            </a:br>
            <a:r>
              <a:rPr lang="fr-FR" sz="3600" dirty="0"/>
              <a:t>SFL5 Serre automatique système d’acquisition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7189607"/>
                  </p:ext>
                </p:extLst>
              </p:nvPr>
            </p:nvGraphicFramePr>
            <p:xfrm>
              <a:off x="3751763" y="2439656"/>
              <a:ext cx="5030114" cy="3512021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030114" cy="3512021"/>
                    </a:xfrm>
                    <a:prstGeom prst="rect">
                      <a:avLst/>
                    </a:prstGeom>
                  </am3d:spPr>
                  <am3d:camera>
                    <am3d:pos x="0" y="0" z="577548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58899" d="1000000"/>
                    <am3d:preTrans dx="2384764" dy="758468" dz="-24396117"/>
                    <am3d:scale>
                      <am3d:sx n="1000000" d="1000000"/>
                      <am3d:sy n="1000000" d="1000000"/>
                      <am3d:sz n="1000000" d="1000000"/>
                    </am3d:scale>
                    <am3d:rot ax="10423546" ay="298349" az="10767272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3673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51763" y="2439656"/>
                <a:ext cx="5030114" cy="351202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B204F438-F5E7-4F44-BEC5-955E1FFA2788}"/>
              </a:ext>
            </a:extLst>
          </p:cNvPr>
          <p:cNvSpPr txBox="1"/>
          <p:nvPr/>
        </p:nvSpPr>
        <p:spPr>
          <a:xfrm>
            <a:off x="633046" y="653142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Killian LABATTUT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EAF6207-6638-4627-BE4A-3C9C24B37122}"/>
              </a:ext>
            </a:extLst>
          </p:cNvPr>
          <p:cNvSpPr txBox="1"/>
          <p:nvPr/>
        </p:nvSpPr>
        <p:spPr>
          <a:xfrm>
            <a:off x="2383134" y="589732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Audran Raynal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D15DEAB-62D4-4A6D-8F42-CAD5079886C6}"/>
              </a:ext>
            </a:extLst>
          </p:cNvPr>
          <p:cNvSpPr txBox="1"/>
          <p:nvPr/>
        </p:nvSpPr>
        <p:spPr>
          <a:xfrm>
            <a:off x="5258017" y="5897324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Lucas </a:t>
            </a:r>
            <a:r>
              <a:rPr lang="fr-FR" dirty="0" err="1">
                <a:solidFill>
                  <a:schemeClr val="bg1"/>
                </a:solidFill>
              </a:rPr>
              <a:t>Minaud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05A846C-C317-42C6-A66A-28B1C46CC810}"/>
              </a:ext>
            </a:extLst>
          </p:cNvPr>
          <p:cNvSpPr txBox="1"/>
          <p:nvPr/>
        </p:nvSpPr>
        <p:spPr>
          <a:xfrm>
            <a:off x="8030308" y="5896266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Valentin Chevalier</a:t>
            </a:r>
          </a:p>
        </p:txBody>
      </p:sp>
    </p:spTree>
    <p:extLst>
      <p:ext uri="{BB962C8B-B14F-4D97-AF65-F5344CB8AC3E}">
        <p14:creationId xmlns:p14="http://schemas.microsoft.com/office/powerpoint/2010/main" val="98422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844612-4B91-4B91-845B-4444FCAA2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Diagramme de séquences et classes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65B7FC8-9A8E-43E2-B6B8-FC918E08B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747964E-03BC-4599-B987-935BC95FDC9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649"/>
          <a:stretch/>
        </p:blipFill>
        <p:spPr bwMode="auto">
          <a:xfrm>
            <a:off x="1154952" y="-7520"/>
            <a:ext cx="8127253" cy="686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79CC682-7F1A-4660-8E5E-D55CB325786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34" b="-15072"/>
          <a:stretch/>
        </p:blipFill>
        <p:spPr bwMode="auto">
          <a:xfrm>
            <a:off x="1154952" y="1199386"/>
            <a:ext cx="8127253" cy="5751916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7633DFE-161B-4490-8AFE-5282195688C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1" y="2211456"/>
            <a:ext cx="8905438" cy="41157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93225A1-617B-4E6B-B030-4727C55B8F34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7774D6-88D9-4756-807C-961AD074AFC4}"/>
              </a:ext>
            </a:extLst>
          </p:cNvPr>
          <p:cNvSpPr/>
          <p:nvPr/>
        </p:nvSpPr>
        <p:spPr>
          <a:xfrm rot="5400000">
            <a:off x="-2502306" y="2502305"/>
            <a:ext cx="5245244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9242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03851A-31CB-4424-AF7A-2FC6B0599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physique intervient dans ma partie</a:t>
            </a: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4EEF183C-1FA3-411A-8DE3-D1173E7AF9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29" y="2856354"/>
            <a:ext cx="11847035" cy="25142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7A8D1AD-9E73-493E-9E87-D1AC6D2ABAFD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8703F7-B6DE-4B94-8117-5B16BABA878E}"/>
              </a:ext>
            </a:extLst>
          </p:cNvPr>
          <p:cNvSpPr/>
          <p:nvPr/>
        </p:nvSpPr>
        <p:spPr>
          <a:xfrm rot="5400000">
            <a:off x="-2708296" y="2708295"/>
            <a:ext cx="5657223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99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12416-A4D5-470D-8851-162FA575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interactions avec mon équipe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6BAA60-D9C3-45D8-9080-C870FCB4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43" y="-12155"/>
            <a:ext cx="9927599" cy="6826708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72247B6D-FA99-4690-B899-119ADA3233E0}"/>
              </a:ext>
            </a:extLst>
          </p:cNvPr>
          <p:cNvSpPr/>
          <p:nvPr/>
        </p:nvSpPr>
        <p:spPr>
          <a:xfrm>
            <a:off x="8523837" y="2326378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248D1B3-C790-43D3-8EAA-C2113C3AD1C1}"/>
              </a:ext>
            </a:extLst>
          </p:cNvPr>
          <p:cNvSpPr/>
          <p:nvPr/>
        </p:nvSpPr>
        <p:spPr>
          <a:xfrm>
            <a:off x="1483816" y="1054990"/>
            <a:ext cx="2117201" cy="1976968"/>
          </a:xfrm>
          <a:prstGeom prst="ellipse">
            <a:avLst/>
          </a:prstGeom>
          <a:solidFill>
            <a:schemeClr val="accent3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9D8FC6D-DE60-46A2-9EB7-CA6E5495CFC7}"/>
              </a:ext>
            </a:extLst>
          </p:cNvPr>
          <p:cNvSpPr/>
          <p:nvPr/>
        </p:nvSpPr>
        <p:spPr>
          <a:xfrm>
            <a:off x="3601017" y="66506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53F19D-7024-4207-9355-CB6BDA16E8E1}"/>
              </a:ext>
            </a:extLst>
          </p:cNvPr>
          <p:cNvSpPr/>
          <p:nvPr/>
        </p:nvSpPr>
        <p:spPr>
          <a:xfrm>
            <a:off x="5878996" y="168628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AEDF589-8C0C-470E-89FD-ABB779BC5808}"/>
              </a:ext>
            </a:extLst>
          </p:cNvPr>
          <p:cNvSpPr/>
          <p:nvPr/>
        </p:nvSpPr>
        <p:spPr>
          <a:xfrm>
            <a:off x="7871355" y="248838"/>
            <a:ext cx="2117201" cy="1976968"/>
          </a:xfrm>
          <a:prstGeom prst="ellipse">
            <a:avLst/>
          </a:prstGeom>
          <a:solidFill>
            <a:srgbClr val="F747DE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AE2702F-88E0-40FA-AF02-A803C098B141}"/>
              </a:ext>
            </a:extLst>
          </p:cNvPr>
          <p:cNvSpPr/>
          <p:nvPr/>
        </p:nvSpPr>
        <p:spPr>
          <a:xfrm>
            <a:off x="6149340" y="5529855"/>
            <a:ext cx="1066800" cy="1154245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CA6C0B5A-C7F2-4685-A791-64D0895932E6}"/>
              </a:ext>
            </a:extLst>
          </p:cNvPr>
          <p:cNvSpPr/>
          <p:nvPr/>
        </p:nvSpPr>
        <p:spPr>
          <a:xfrm>
            <a:off x="4839394" y="2552334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7D07B97-C99D-42FA-9831-E365F7A9D550}"/>
              </a:ext>
            </a:extLst>
          </p:cNvPr>
          <p:cNvSpPr/>
          <p:nvPr/>
        </p:nvSpPr>
        <p:spPr>
          <a:xfrm>
            <a:off x="1553237" y="4756691"/>
            <a:ext cx="4164981" cy="1976968"/>
          </a:xfrm>
          <a:prstGeom prst="ellipse">
            <a:avLst/>
          </a:prstGeom>
          <a:solidFill>
            <a:srgbClr val="F747DE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AA9BCCAA-4D7B-4689-80F7-A7C330014FD5}"/>
              </a:ext>
            </a:extLst>
          </p:cNvPr>
          <p:cNvSpPr/>
          <p:nvPr/>
        </p:nvSpPr>
        <p:spPr>
          <a:xfrm>
            <a:off x="7871354" y="5529854"/>
            <a:ext cx="3093503" cy="1154246"/>
          </a:xfrm>
          <a:prstGeom prst="ellipse">
            <a:avLst/>
          </a:prstGeom>
          <a:solidFill>
            <a:schemeClr val="accent3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D9C2F783-AD82-4074-BA29-52DD0A6D5669}"/>
              </a:ext>
            </a:extLst>
          </p:cNvPr>
          <p:cNvSpPr/>
          <p:nvPr/>
        </p:nvSpPr>
        <p:spPr>
          <a:xfrm>
            <a:off x="7829375" y="5629479"/>
            <a:ext cx="3177459" cy="1388443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6955D64D-98C5-4E8F-AA3E-51B8C35EBCDE}"/>
              </a:ext>
            </a:extLst>
          </p:cNvPr>
          <p:cNvSpPr/>
          <p:nvPr/>
        </p:nvSpPr>
        <p:spPr>
          <a:xfrm>
            <a:off x="7871353" y="4756691"/>
            <a:ext cx="2950721" cy="693739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E9E9E95-E51D-467A-BAB5-9D48B2398E45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8641010-FE3E-4974-8AB7-D8DB9DDED769}"/>
              </a:ext>
            </a:extLst>
          </p:cNvPr>
          <p:cNvSpPr/>
          <p:nvPr/>
        </p:nvSpPr>
        <p:spPr>
          <a:xfrm rot="5400000">
            <a:off x="-3019799" y="3019796"/>
            <a:ext cx="6280223" cy="24063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FFAD8-A191-4073-8AD1-4E90617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du projet et conclusion</a:t>
            </a:r>
          </a:p>
        </p:txBody>
      </p:sp>
      <p:pic>
        <p:nvPicPr>
          <p:cNvPr id="8" name="Espace réservé du contenu 7" descr="Une image contenant texte, capture d’écran&#10;&#10;Description générée automatiquement">
            <a:extLst>
              <a:ext uri="{FF2B5EF4-FFF2-40B4-BE49-F238E27FC236}">
                <a16:creationId xmlns:a16="http://schemas.microsoft.com/office/drawing/2014/main" id="{DE350F02-DBCC-436E-BCBE-DE86ED9EE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695" y="2256260"/>
            <a:ext cx="8140610" cy="4601740"/>
          </a:xfr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CBF07CA-15EB-4791-8038-5FC3C1C79601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B90D12-B10E-4797-A72F-FE6C23F135D2}"/>
              </a:ext>
            </a:extLst>
          </p:cNvPr>
          <p:cNvSpPr/>
          <p:nvPr/>
        </p:nvSpPr>
        <p:spPr>
          <a:xfrm rot="5400000">
            <a:off x="-3308688" y="3308685"/>
            <a:ext cx="6858001" cy="24063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673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128A9-E0F4-4CB5-A111-E0044652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19D414-2BF4-420A-8169-127486AB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304" y="2603500"/>
            <a:ext cx="8761412" cy="341630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Présentation globale du projet.</a:t>
            </a:r>
          </a:p>
          <a:p>
            <a:r>
              <a:rPr lang="fr-FR" dirty="0"/>
              <a:t>Mes responsabilités dans le projet.</a:t>
            </a:r>
          </a:p>
          <a:p>
            <a:r>
              <a:rPr lang="fr-FR" dirty="0"/>
              <a:t>Le matériel et les logiciel.</a:t>
            </a:r>
          </a:p>
          <a:p>
            <a:r>
              <a:rPr lang="fr-FR" dirty="0"/>
              <a:t>Les outils</a:t>
            </a:r>
          </a:p>
          <a:p>
            <a:r>
              <a:rPr lang="fr-FR" dirty="0"/>
              <a:t>Présentation des capteurs</a:t>
            </a:r>
          </a:p>
          <a:p>
            <a:r>
              <a:rPr lang="fr-FR" dirty="0"/>
              <a:t>Explication détaillé de diagrammes de Cas d’utilisation, Classes, Séquences, </a:t>
            </a:r>
            <a:r>
              <a:rPr lang="fr-FR" dirty="0" err="1"/>
              <a:t>etc</a:t>
            </a:r>
            <a:endParaRPr lang="fr-FR" dirty="0"/>
          </a:p>
          <a:p>
            <a:r>
              <a:rPr lang="fr-FR" dirty="0"/>
              <a:t>Mes interactions avec mon équipe.</a:t>
            </a:r>
          </a:p>
          <a:p>
            <a:r>
              <a:rPr lang="fr-FR" dirty="0"/>
              <a:t>Evolution du projet et conclusion.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00EA7B-23F3-4287-BEBF-ECA1440856B4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412353-1279-432F-BFD7-1E53DD01E895}"/>
              </a:ext>
            </a:extLst>
          </p:cNvPr>
          <p:cNvSpPr/>
          <p:nvPr/>
        </p:nvSpPr>
        <p:spPr>
          <a:xfrm rot="5400000">
            <a:off x="-442395" y="442392"/>
            <a:ext cx="1125419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0112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E69A3-F853-46EE-A232-EBCBC093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générale du projet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C670D79-C254-4B32-81A9-48F4E819F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741" y="2291024"/>
            <a:ext cx="8611776" cy="456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B77DB4-839A-4B87-8CEB-600DB0FAB656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D06F10-AB07-4740-89C5-16358518EAC6}"/>
              </a:ext>
            </a:extLst>
          </p:cNvPr>
          <p:cNvSpPr/>
          <p:nvPr/>
        </p:nvSpPr>
        <p:spPr>
          <a:xfrm rot="5400000">
            <a:off x="-648386" y="648386"/>
            <a:ext cx="1537399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426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91FB7-8C3B-4E89-A9F4-EA16AE357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tâches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134017-BB5C-4DFB-B479-9405C3F3BC8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392" y="2412860"/>
            <a:ext cx="10323216" cy="417995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149401-FB0D-4C4C-AB98-9B2EA407FC98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CFC9A6-FA16-488C-855D-CBCB94AA08CA}"/>
              </a:ext>
            </a:extLst>
          </p:cNvPr>
          <p:cNvSpPr/>
          <p:nvPr/>
        </p:nvSpPr>
        <p:spPr>
          <a:xfrm rot="5400000">
            <a:off x="-884522" y="884522"/>
            <a:ext cx="2009672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382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F8DA1-BAF8-49D3-96F3-CD6DE038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78443"/>
            <a:ext cx="8761413" cy="706964"/>
          </a:xfrm>
        </p:spPr>
        <p:txBody>
          <a:bodyPr/>
          <a:lstStyle/>
          <a:p>
            <a:r>
              <a:rPr lang="fr-FR" dirty="0"/>
              <a:t>Mes responsabilités dans le projet</a:t>
            </a:r>
            <a:br>
              <a:rPr lang="fr-FR" dirty="0"/>
            </a:b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3C47206-6446-49B5-ADA3-CD12205C8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696" y="2280972"/>
            <a:ext cx="6429271" cy="457702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AEC3BD1-9B73-4DCC-B6E9-44933D998562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4043A3A-B69B-4677-9E0F-B006BD6F692D}"/>
              </a:ext>
            </a:extLst>
          </p:cNvPr>
          <p:cNvSpPr/>
          <p:nvPr/>
        </p:nvSpPr>
        <p:spPr>
          <a:xfrm rot="5400000">
            <a:off x="-1150803" y="1150801"/>
            <a:ext cx="2542233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379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F2BCF-759C-4556-8B25-6B9DEE0C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135593"/>
            <a:ext cx="8761413" cy="706964"/>
          </a:xfrm>
        </p:spPr>
        <p:txBody>
          <a:bodyPr/>
          <a:lstStyle/>
          <a:p>
            <a:r>
              <a:rPr lang="fr-FR" dirty="0"/>
              <a:t>Présentation matériels et logiciels.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28A4BE6-9BEC-4E9E-BEED-570AF5C4F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4873" y="3499752"/>
            <a:ext cx="1131069" cy="1141590"/>
          </a:xfrm>
          <a:ln w="57150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FCFE7C-B3C3-425C-A9A4-9AA030504769}"/>
              </a:ext>
            </a:extLst>
          </p:cNvPr>
          <p:cNvSpPr txBox="1"/>
          <p:nvPr/>
        </p:nvSpPr>
        <p:spPr>
          <a:xfrm>
            <a:off x="420808" y="5005882"/>
            <a:ext cx="3188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Anémomètre et Girouette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4F52C3-3D03-4974-9A98-214DAAB7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932" y="3499752"/>
            <a:ext cx="1777475" cy="114159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830013C-6168-4A9D-B5BE-4C1043B1681D}"/>
              </a:ext>
            </a:extLst>
          </p:cNvPr>
          <p:cNvSpPr txBox="1"/>
          <p:nvPr/>
        </p:nvSpPr>
        <p:spPr>
          <a:xfrm>
            <a:off x="5776541" y="4928818"/>
            <a:ext cx="2116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Raspberry Py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9D77517-3EFD-480B-9DC2-DB740E049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891" y="3248438"/>
            <a:ext cx="1567589" cy="1567589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14272F7-6CFE-4582-B8EC-7A7F753C0204}"/>
              </a:ext>
            </a:extLst>
          </p:cNvPr>
          <p:cNvSpPr txBox="1"/>
          <p:nvPr/>
        </p:nvSpPr>
        <p:spPr>
          <a:xfrm>
            <a:off x="4257891" y="4821097"/>
            <a:ext cx="1594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Editeur de script NANO</a:t>
            </a:r>
          </a:p>
        </p:txBody>
      </p:sp>
      <p:pic>
        <p:nvPicPr>
          <p:cNvPr id="1026" name="Picture 2" descr="RÃ©sultat de recherche d'images pour &quot;arduino icone&quot;">
            <a:extLst>
              <a:ext uri="{FF2B5EF4-FFF2-40B4-BE49-F238E27FC236}">
                <a16:creationId xmlns:a16="http://schemas.microsoft.com/office/drawing/2014/main" id="{699AA891-AD9C-4AD6-AF47-28E2555B6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08" y="3428999"/>
            <a:ext cx="1346573" cy="134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34FEE9B-ABFD-4F91-85E3-9156441EF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0808" y="5375214"/>
            <a:ext cx="11825305" cy="1667549"/>
          </a:xfrm>
          <a:prstGeom prst="rect">
            <a:avLst/>
          </a:prstGeom>
        </p:spPr>
      </p:pic>
      <p:pic>
        <p:nvPicPr>
          <p:cNvPr id="28" name="Picture 4" descr="Image result for mysql wamp">
            <a:extLst>
              <a:ext uri="{FF2B5EF4-FFF2-40B4-BE49-F238E27FC236}">
                <a16:creationId xmlns:a16="http://schemas.microsoft.com/office/drawing/2014/main" id="{CF5C82F9-C7A9-4A8D-A086-62F8A796B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9520" y="3108990"/>
            <a:ext cx="2116255" cy="211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ED4C278F-F196-4509-AA9C-8A7289C3C6D5}"/>
              </a:ext>
            </a:extLst>
          </p:cNvPr>
          <p:cNvSpPr txBox="1"/>
          <p:nvPr/>
        </p:nvSpPr>
        <p:spPr>
          <a:xfrm>
            <a:off x="9483377" y="4922665"/>
            <a:ext cx="2287815" cy="36933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fr-FR" dirty="0"/>
              <a:t>Serveur WAMP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34A3D7-57B4-479F-978A-627B1FE9F05E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498040-67F9-4BFA-A922-806A3C678946}"/>
              </a:ext>
            </a:extLst>
          </p:cNvPr>
          <p:cNvSpPr/>
          <p:nvPr/>
        </p:nvSpPr>
        <p:spPr>
          <a:xfrm rot="5400000">
            <a:off x="-1434181" y="1434181"/>
            <a:ext cx="3108992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1802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5161E-FD0F-4650-8D38-F85FBC36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fr-FR" dirty="0"/>
              <a:t>Présentation des capteurs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DD076F7-3063-415A-935A-5A587C07E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2331741"/>
            <a:ext cx="7991475" cy="35909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E6BEDCA-008F-4080-B609-2163FC43A83C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DC739D-139C-4490-A3EB-37C68B5F456F}"/>
              </a:ext>
            </a:extLst>
          </p:cNvPr>
          <p:cNvSpPr/>
          <p:nvPr/>
        </p:nvSpPr>
        <p:spPr>
          <a:xfrm rot="5400000">
            <a:off x="-1678341" y="1678339"/>
            <a:ext cx="3597311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639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5161E-FD0F-4650-8D38-F85FBC36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fr-FR" dirty="0"/>
              <a:t>Présentation des outils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6BEDCA-008F-4080-B609-2163FC43A83C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9DC739D-139C-4490-A3EB-37C68B5F456F}"/>
              </a:ext>
            </a:extLst>
          </p:cNvPr>
          <p:cNvSpPr/>
          <p:nvPr/>
        </p:nvSpPr>
        <p:spPr>
          <a:xfrm rot="5400000">
            <a:off x="-1889358" y="1889355"/>
            <a:ext cx="4019345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23627538-61F1-4DE2-BA28-B669FA0E64F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69" y="3039631"/>
            <a:ext cx="1959425" cy="195942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F682F985-CE9C-4D9E-A6B3-C8787B079BC7}"/>
              </a:ext>
            </a:extLst>
          </p:cNvPr>
          <p:cNvSpPr txBox="1"/>
          <p:nvPr/>
        </p:nvSpPr>
        <p:spPr>
          <a:xfrm>
            <a:off x="4008684" y="5089492"/>
            <a:ext cx="168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GitHub </a:t>
            </a:r>
          </a:p>
        </p:txBody>
      </p:sp>
      <p:pic>
        <p:nvPicPr>
          <p:cNvPr id="6" name="Image 5" descr="Une image contenant moniteur, bâtiment&#10;&#10;Description générée automatiquement">
            <a:extLst>
              <a:ext uri="{FF2B5EF4-FFF2-40B4-BE49-F238E27FC236}">
                <a16:creationId xmlns:a16="http://schemas.microsoft.com/office/drawing/2014/main" id="{317272E8-3651-4AEA-B6F8-B2FC4B5C2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806" y="2651092"/>
            <a:ext cx="2438400" cy="2438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4BBFAA31-0250-41AF-A9BB-F68601F1947F}"/>
              </a:ext>
            </a:extLst>
          </p:cNvPr>
          <p:cNvSpPr txBox="1"/>
          <p:nvPr/>
        </p:nvSpPr>
        <p:spPr>
          <a:xfrm>
            <a:off x="6658100" y="5089492"/>
            <a:ext cx="168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Magic </a:t>
            </a:r>
            <a:r>
              <a:rPr lang="fr-FR" dirty="0" err="1"/>
              <a:t>Draw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3779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94BBE-758B-4898-B308-47B32616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06993"/>
            <a:ext cx="8761413" cy="706964"/>
          </a:xfrm>
        </p:spPr>
        <p:txBody>
          <a:bodyPr/>
          <a:lstStyle/>
          <a:p>
            <a:r>
              <a:rPr lang="fr-FR" dirty="0"/>
              <a:t>Diagrammes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91D9E1-87CE-403C-8674-DE761C375DA6}"/>
              </a:ext>
            </a:extLst>
          </p:cNvPr>
          <p:cNvSpPr/>
          <p:nvPr/>
        </p:nvSpPr>
        <p:spPr>
          <a:xfrm rot="16200000">
            <a:off x="-3308685" y="3308684"/>
            <a:ext cx="6858003" cy="240631"/>
          </a:xfrm>
          <a:prstGeom prst="rect">
            <a:avLst/>
          </a:prstGeom>
          <a:ln>
            <a:solidFill>
              <a:srgbClr val="7D9B23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F5AEFC4-D5ED-44DA-A621-B020C5AD0CB0}"/>
              </a:ext>
            </a:extLst>
          </p:cNvPr>
          <p:cNvSpPr/>
          <p:nvPr/>
        </p:nvSpPr>
        <p:spPr>
          <a:xfrm rot="5400000">
            <a:off x="-2165687" y="2165686"/>
            <a:ext cx="4572003" cy="2406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E977BD8C-584E-4991-AF70-6360772EE01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382" y="2364104"/>
            <a:ext cx="6491236" cy="463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B9633A5D-8314-4F4C-BAEB-DF5E3AC90B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554" y="2279044"/>
            <a:ext cx="6700892" cy="43382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83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997</TotalTime>
  <Words>117</Words>
  <Application>Microsoft Office PowerPoint</Application>
  <PresentationFormat>Grand écran</PresentationFormat>
  <Paragraphs>31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Salle d’ions</vt:lpstr>
      <vt:lpstr>Revue Finale SFL5 Serre automatique système d’acquisition</vt:lpstr>
      <vt:lpstr>Sommaire</vt:lpstr>
      <vt:lpstr>Présentation générale du projet</vt:lpstr>
      <vt:lpstr>Mes tâches</vt:lpstr>
      <vt:lpstr>Mes responsabilités dans le projet </vt:lpstr>
      <vt:lpstr>Présentation matériels et logiciels. </vt:lpstr>
      <vt:lpstr>Présentation des capteurs</vt:lpstr>
      <vt:lpstr>Présentation des outils</vt:lpstr>
      <vt:lpstr>Diagrammes</vt:lpstr>
      <vt:lpstr>Diagramme de séquences et classes</vt:lpstr>
      <vt:lpstr>La physique intervient dans ma partie</vt:lpstr>
      <vt:lpstr>Mes interactions avec mon équipe</vt:lpstr>
      <vt:lpstr>Evolution du projet et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Revue de projet n°2</dc:title>
  <dc:creator>Killian LABATTUT</dc:creator>
  <cp:lastModifiedBy>Black -Cap</cp:lastModifiedBy>
  <cp:revision>54</cp:revision>
  <dcterms:created xsi:type="dcterms:W3CDTF">2019-02-05T08:15:51Z</dcterms:created>
  <dcterms:modified xsi:type="dcterms:W3CDTF">2019-06-10T14:44:13Z</dcterms:modified>
</cp:coreProperties>
</file>